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5"/>
  </p:sldMasterIdLst>
  <p:sldIdLst>
    <p:sldId id="256" r:id="rId6"/>
  </p:sldIdLst>
  <p:sldSz cx="30238700" cy="42803763"/>
  <p:notesSz cx="9931400" cy="14351000"/>
  <p:defaultTextStyle>
    <a:defPPr>
      <a:defRPr lang="en-US"/>
    </a:defPPr>
    <a:lvl1pPr algn="l" rtl="0" eaLnBrk="0" fontAlgn="base" hangingPunct="0">
      <a:spcBef>
        <a:spcPct val="0"/>
      </a:spcBef>
      <a:spcAft>
        <a:spcPct val="0"/>
      </a:spcAft>
      <a:defRPr sz="2400" kern="1200">
        <a:solidFill>
          <a:schemeClr val="tx1"/>
        </a:solidFill>
        <a:latin typeface="Times"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pitchFamily="18" charset="0"/>
        <a:ea typeface="+mn-ea"/>
        <a:cs typeface="+mn-cs"/>
      </a:defRPr>
    </a:lvl5pPr>
    <a:lvl6pPr marL="2286000" algn="l" defTabSz="914400" rtl="0" eaLnBrk="1" latinLnBrk="0" hangingPunct="1">
      <a:defRPr sz="2400" kern="1200">
        <a:solidFill>
          <a:schemeClr val="tx1"/>
        </a:solidFill>
        <a:latin typeface="Times" pitchFamily="18" charset="0"/>
        <a:ea typeface="+mn-ea"/>
        <a:cs typeface="+mn-cs"/>
      </a:defRPr>
    </a:lvl6pPr>
    <a:lvl7pPr marL="2743200" algn="l" defTabSz="914400" rtl="0" eaLnBrk="1" latinLnBrk="0" hangingPunct="1">
      <a:defRPr sz="2400" kern="1200">
        <a:solidFill>
          <a:schemeClr val="tx1"/>
        </a:solidFill>
        <a:latin typeface="Times" pitchFamily="18" charset="0"/>
        <a:ea typeface="+mn-ea"/>
        <a:cs typeface="+mn-cs"/>
      </a:defRPr>
    </a:lvl7pPr>
    <a:lvl8pPr marL="3200400" algn="l" defTabSz="914400" rtl="0" eaLnBrk="1" latinLnBrk="0" hangingPunct="1">
      <a:defRPr sz="2400" kern="1200">
        <a:solidFill>
          <a:schemeClr val="tx1"/>
        </a:solidFill>
        <a:latin typeface="Times" pitchFamily="18" charset="0"/>
        <a:ea typeface="+mn-ea"/>
        <a:cs typeface="+mn-cs"/>
      </a:defRPr>
    </a:lvl8pPr>
    <a:lvl9pPr marL="3657600" algn="l" defTabSz="914400" rtl="0" eaLnBrk="1" latinLnBrk="0" hangingPunct="1">
      <a:defRPr sz="2400" kern="1200">
        <a:solidFill>
          <a:schemeClr val="tx1"/>
        </a:solidFill>
        <a:latin typeface="Times" pitchFamily="18" charset="0"/>
        <a:ea typeface="+mn-ea"/>
        <a:cs typeface="+mn-cs"/>
      </a:defRPr>
    </a:lvl9pPr>
  </p:defaultTextStyle>
  <p:extLst>
    <p:ext uri="{EFAFB233-063F-42B5-8137-9DF3F51BA10A}">
      <p15:sldGuideLst xmlns:p15="http://schemas.microsoft.com/office/powerpoint/2012/main">
        <p15:guide id="1" orient="horz" pos="13488">
          <p15:clr>
            <a:srgbClr val="A4A3A4"/>
          </p15:clr>
        </p15:guide>
        <p15:guide id="2" pos="95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0005"/>
    <a:srgbClr val="002D55"/>
    <a:srgbClr val="000066"/>
    <a:srgbClr val="001B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37" autoAdjust="0"/>
    <p:restoredTop sz="95833" autoAdjust="0"/>
  </p:normalViewPr>
  <p:slideViewPr>
    <p:cSldViewPr>
      <p:cViewPr>
        <p:scale>
          <a:sx n="52" d="100"/>
          <a:sy n="52" d="100"/>
        </p:scale>
        <p:origin x="352" y="-2408"/>
      </p:cViewPr>
      <p:guideLst>
        <p:guide orient="horz" pos="13488"/>
        <p:guide pos="9524"/>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s>
</file>

<file path=ppt/media/image1.png>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FC6DF08A-3CDD-4BFD-8917-C6B61351497B}" type="slidenum">
              <a:rPr lang="en-US"/>
              <a:pPr>
                <a:defRPr/>
              </a:pPr>
              <a:t>‹Nr.›</a:t>
            </a:fld>
            <a:endParaRPr lang="en-US"/>
          </a:p>
        </p:txBody>
      </p:sp>
    </p:spTree>
    <p:extLst>
      <p:ext uri="{BB962C8B-B14F-4D97-AF65-F5344CB8AC3E}">
        <p14:creationId xmlns:p14="http://schemas.microsoft.com/office/powerpoint/2010/main" val="3949745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2268538" y="12365038"/>
            <a:ext cx="12774612" cy="25682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Content Placeholder 3"/>
          <p:cNvSpPr>
            <a:spLocks noGrp="1"/>
          </p:cNvSpPr>
          <p:nvPr>
            <p:ph sz="half" idx="2"/>
          </p:nvPr>
        </p:nvSpPr>
        <p:spPr>
          <a:xfrm>
            <a:off x="15195550" y="12365038"/>
            <a:ext cx="12774613" cy="25682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7EEE3D5F-0115-4148-AD77-1E3E4779AE56}" type="slidenum">
              <a:rPr lang="en-US"/>
              <a:pPr>
                <a:defRPr/>
              </a:pPr>
              <a:t>‹Nr.›</a:t>
            </a:fld>
            <a:endParaRPr lang="en-US"/>
          </a:p>
        </p:txBody>
      </p:sp>
    </p:spTree>
    <p:extLst>
      <p:ext uri="{BB962C8B-B14F-4D97-AF65-F5344CB8AC3E}">
        <p14:creationId xmlns:p14="http://schemas.microsoft.com/office/powerpoint/2010/main" val="3903248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1300" y="3837708"/>
            <a:ext cx="27216100" cy="7134225"/>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1511300" y="11686313"/>
            <a:ext cx="13361988" cy="3994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11300" y="15686841"/>
            <a:ext cx="13361988" cy="225496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Text Placeholder 4"/>
          <p:cNvSpPr>
            <a:spLocks noGrp="1"/>
          </p:cNvSpPr>
          <p:nvPr>
            <p:ph type="body" sz="quarter" idx="3"/>
          </p:nvPr>
        </p:nvSpPr>
        <p:spPr>
          <a:xfrm>
            <a:off x="15360650" y="11686313"/>
            <a:ext cx="13366750" cy="3994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5360650" y="15686841"/>
            <a:ext cx="13366750" cy="225496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4FB02DAD-1812-4F41-87A2-511ED3FEB160}" type="slidenum">
              <a:rPr lang="en-US"/>
              <a:pPr>
                <a:defRPr/>
              </a:pPr>
              <a:t>‹Nr.›</a:t>
            </a:fld>
            <a:endParaRPr lang="en-US"/>
          </a:p>
        </p:txBody>
      </p:sp>
    </p:spTree>
    <p:extLst>
      <p:ext uri="{BB962C8B-B14F-4D97-AF65-F5344CB8AC3E}">
        <p14:creationId xmlns:p14="http://schemas.microsoft.com/office/powerpoint/2010/main" val="2577129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kern="0" baseline="0">
                <a:latin typeface="Arial" pitchFamily="34" charset="0"/>
                <a:cs typeface="Arial" pitchFamily="34" charset="0"/>
              </a:defRPr>
            </a:lvl1pPr>
          </a:lstStyle>
          <a:p>
            <a:pPr>
              <a:defRPr/>
            </a:pPr>
            <a:endParaRPr lang="en-US"/>
          </a:p>
        </p:txBody>
      </p:sp>
      <p:sp>
        <p:nvSpPr>
          <p:cNvPr id="3" name="Rectangle 5"/>
          <p:cNvSpPr>
            <a:spLocks noGrp="1" noChangeArrowheads="1"/>
          </p:cNvSpPr>
          <p:nvPr>
            <p:ph type="ftr" sz="quarter" idx="11"/>
          </p:nvPr>
        </p:nvSpPr>
        <p:spPr/>
        <p:txBody>
          <a:bodyPr/>
          <a:lstStyle>
            <a:lvl1pPr>
              <a:defRPr kern="0" baseline="0">
                <a:latin typeface="Arial" pitchFamily="34" charset="0"/>
                <a:cs typeface="Arial" pitchFamily="34" charset="0"/>
              </a:defRPr>
            </a:lvl1pPr>
          </a:lstStyle>
          <a:p>
            <a:pPr>
              <a:defRPr/>
            </a:pPr>
            <a:endParaRPr lang="en-US"/>
          </a:p>
        </p:txBody>
      </p:sp>
      <p:sp>
        <p:nvSpPr>
          <p:cNvPr id="4" name="Rectangle 6"/>
          <p:cNvSpPr>
            <a:spLocks noGrp="1" noChangeArrowheads="1"/>
          </p:cNvSpPr>
          <p:nvPr>
            <p:ph type="sldNum" sz="quarter" idx="12"/>
          </p:nvPr>
        </p:nvSpPr>
        <p:spPr/>
        <p:txBody>
          <a:bodyPr/>
          <a:lstStyle>
            <a:lvl1pPr>
              <a:defRPr kern="0" baseline="0">
                <a:latin typeface="Arial" pitchFamily="34" charset="0"/>
                <a:cs typeface="Arial" pitchFamily="34" charset="0"/>
              </a:defRPr>
            </a:lvl1pPr>
          </a:lstStyle>
          <a:p>
            <a:pPr>
              <a:defRPr/>
            </a:pPr>
            <a:fld id="{D9050169-AE2D-4E3D-9C35-CFA0C0191E58}" type="slidenum">
              <a:rPr lang="en-US"/>
              <a:pPr>
                <a:defRPr/>
              </a:pPr>
              <a:t>‹Nr.›</a:t>
            </a:fld>
            <a:endParaRPr lang="en-US" dirty="0"/>
          </a:p>
        </p:txBody>
      </p:sp>
    </p:spTree>
    <p:extLst>
      <p:ext uri="{BB962C8B-B14F-4D97-AF65-F5344CB8AC3E}">
        <p14:creationId xmlns:p14="http://schemas.microsoft.com/office/powerpoint/2010/main" val="3410266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1300" y="4971141"/>
            <a:ext cx="9948863" cy="3985533"/>
          </a:xfrm>
        </p:spPr>
        <p:txBody>
          <a:bodyPr anchor="b"/>
          <a:lstStyle>
            <a:lvl1pPr algn="l">
              <a:defRPr sz="2000" b="1">
                <a:latin typeface="Arial" pitchFamily="34" charset="0"/>
                <a:cs typeface="Arial" pitchFamily="34" charset="0"/>
              </a:defRPr>
            </a:lvl1pPr>
          </a:lstStyle>
          <a:p>
            <a:r>
              <a:rPr lang="en-US" smtClean="0"/>
              <a:t>Click to edit Master title style</a:t>
            </a:r>
            <a:endParaRPr lang="en-GB"/>
          </a:p>
        </p:txBody>
      </p:sp>
      <p:sp>
        <p:nvSpPr>
          <p:cNvPr id="3" name="Content Placeholder 2"/>
          <p:cNvSpPr>
            <a:spLocks noGrp="1"/>
          </p:cNvSpPr>
          <p:nvPr>
            <p:ph idx="1"/>
          </p:nvPr>
        </p:nvSpPr>
        <p:spPr>
          <a:xfrm>
            <a:off x="11822113" y="5042579"/>
            <a:ext cx="16905287" cy="33193946"/>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1511300" y="8956675"/>
            <a:ext cx="9948863" cy="29279850"/>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C5290C5F-A907-46B1-BED0-BFEC5A56FCE5}" type="slidenum">
              <a:rPr lang="en-US"/>
              <a:pPr>
                <a:defRPr/>
              </a:pPr>
              <a:t>‹Nr.›</a:t>
            </a:fld>
            <a:endParaRPr lang="en-US"/>
          </a:p>
        </p:txBody>
      </p:sp>
    </p:spTree>
    <p:extLst>
      <p:ext uri="{BB962C8B-B14F-4D97-AF65-F5344CB8AC3E}">
        <p14:creationId xmlns:p14="http://schemas.microsoft.com/office/powerpoint/2010/main" val="708065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27725" y="29962475"/>
            <a:ext cx="18141950" cy="3536950"/>
          </a:xfrm>
        </p:spPr>
        <p:txBody>
          <a:bodyPr anchor="b"/>
          <a:lstStyle>
            <a:lvl1pPr algn="l">
              <a:defRPr sz="2000" b="1">
                <a:latin typeface="Arial" pitchFamily="34" charset="0"/>
                <a:cs typeface="Arial" pitchFamily="34" charset="0"/>
              </a:defRPr>
            </a:lvl1pPr>
          </a:lstStyle>
          <a:p>
            <a:r>
              <a:rPr lang="en-US" smtClean="0"/>
              <a:t>Click to edit Master title style</a:t>
            </a:r>
            <a:endParaRPr lang="en-GB"/>
          </a:p>
        </p:txBody>
      </p:sp>
      <p:sp>
        <p:nvSpPr>
          <p:cNvPr id="3" name="Picture Placeholder 2"/>
          <p:cNvSpPr>
            <a:spLocks noGrp="1"/>
          </p:cNvSpPr>
          <p:nvPr>
            <p:ph type="pic" idx="1"/>
          </p:nvPr>
        </p:nvSpPr>
        <p:spPr>
          <a:xfrm>
            <a:off x="5927725" y="4399637"/>
            <a:ext cx="18141950" cy="25107226"/>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5927725" y="33499425"/>
            <a:ext cx="18141950" cy="5024438"/>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25CAB69-AEBA-470C-A43F-17C07A0ACACB}" type="slidenum">
              <a:rPr lang="en-US"/>
              <a:pPr>
                <a:defRPr/>
              </a:pPr>
              <a:t>‹Nr.›</a:t>
            </a:fld>
            <a:endParaRPr lang="en-US"/>
          </a:p>
        </p:txBody>
      </p:sp>
    </p:spTree>
    <p:extLst>
      <p:ext uri="{BB962C8B-B14F-4D97-AF65-F5344CB8AC3E}">
        <p14:creationId xmlns:p14="http://schemas.microsoft.com/office/powerpoint/2010/main" val="4481636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8"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68538" y="3805238"/>
            <a:ext cx="25701625" cy="713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17378" tIns="208689" rIns="417378" bIns="208689" numCol="1" anchor="ctr"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2268538" y="12365038"/>
            <a:ext cx="25701625" cy="2568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17378" tIns="208689" rIns="417378" bIns="208689"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2" name="Rectangle 4"/>
          <p:cNvSpPr>
            <a:spLocks noGrp="1" noChangeArrowheads="1"/>
          </p:cNvSpPr>
          <p:nvPr>
            <p:ph type="dt" sz="half" idx="2"/>
          </p:nvPr>
        </p:nvSpPr>
        <p:spPr bwMode="auto">
          <a:xfrm>
            <a:off x="2268538" y="38998525"/>
            <a:ext cx="6299200" cy="2854325"/>
          </a:xfrm>
          <a:prstGeom prst="rect">
            <a:avLst/>
          </a:prstGeom>
          <a:noFill/>
          <a:ln w="9525">
            <a:noFill/>
            <a:miter lim="800000"/>
            <a:headEnd/>
            <a:tailEnd/>
          </a:ln>
          <a:effectLst/>
        </p:spPr>
        <p:txBody>
          <a:bodyPr vert="horz" wrap="square" lIns="417378" tIns="208689" rIns="417378" bIns="208689" numCol="1" anchor="t" anchorCtr="0" compatLnSpc="1">
            <a:prstTxWarp prst="textNoShape">
              <a:avLst/>
            </a:prstTxWarp>
          </a:bodyPr>
          <a:lstStyle>
            <a:lvl1pPr>
              <a:defRPr sz="6400">
                <a:latin typeface="Arial" pitchFamily="34" charset="0"/>
                <a:cs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0331450" y="38998525"/>
            <a:ext cx="9575800" cy="2854325"/>
          </a:xfrm>
          <a:prstGeom prst="rect">
            <a:avLst/>
          </a:prstGeom>
          <a:noFill/>
          <a:ln w="9525">
            <a:noFill/>
            <a:miter lim="800000"/>
            <a:headEnd/>
            <a:tailEnd/>
          </a:ln>
          <a:effectLst/>
        </p:spPr>
        <p:txBody>
          <a:bodyPr vert="horz" wrap="square" lIns="417378" tIns="208689" rIns="417378" bIns="208689" numCol="1" anchor="t" anchorCtr="0" compatLnSpc="1">
            <a:prstTxWarp prst="textNoShape">
              <a:avLst/>
            </a:prstTxWarp>
          </a:bodyPr>
          <a:lstStyle>
            <a:lvl1pPr algn="ctr">
              <a:defRPr sz="6400">
                <a:latin typeface="Arial" pitchFamily="34" charset="0"/>
                <a:cs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21670963" y="38998525"/>
            <a:ext cx="6299200" cy="2854325"/>
          </a:xfrm>
          <a:prstGeom prst="rect">
            <a:avLst/>
          </a:prstGeom>
          <a:noFill/>
          <a:ln w="9525">
            <a:noFill/>
            <a:miter lim="800000"/>
            <a:headEnd/>
            <a:tailEnd/>
          </a:ln>
          <a:effectLst/>
        </p:spPr>
        <p:txBody>
          <a:bodyPr vert="horz" wrap="square" lIns="417378" tIns="208689" rIns="417378" bIns="208689" numCol="1" anchor="t" anchorCtr="0" compatLnSpc="1">
            <a:prstTxWarp prst="textNoShape">
              <a:avLst/>
            </a:prstTxWarp>
          </a:bodyPr>
          <a:lstStyle>
            <a:lvl1pPr algn="r">
              <a:defRPr sz="6400">
                <a:latin typeface="Arial" pitchFamily="34" charset="0"/>
                <a:cs typeface="Arial" pitchFamily="34" charset="0"/>
              </a:defRPr>
            </a:lvl1pPr>
          </a:lstStyle>
          <a:p>
            <a:pPr>
              <a:defRPr/>
            </a:pPr>
            <a:fld id="{834BCED6-C307-43BA-A13C-B28E22DE7308}" type="slidenum">
              <a:rPr lang="en-US"/>
              <a:pPr>
                <a:defRPr/>
              </a:pPr>
              <a:t>‹Nr.›</a:t>
            </a:fld>
            <a:endParaRPr lang="en-US"/>
          </a:p>
        </p:txBody>
      </p:sp>
      <p:pic>
        <p:nvPicPr>
          <p:cNvPr id="1031" name="Picture 7" descr="A0_Print_Poster_template_header_portrait copy.png"/>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0" y="-30163"/>
            <a:ext cx="30238700" cy="5365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5" r:id="rId4"/>
    <p:sldLayoutId id="2147483683" r:id="rId5"/>
    <p:sldLayoutId id="2147483684" r:id="rId6"/>
  </p:sldLayoutIdLst>
  <p:txStyles>
    <p:titleStyle>
      <a:lvl1pPr algn="ctr" defTabSz="4173538" rtl="0" eaLnBrk="0" fontAlgn="base" hangingPunct="0">
        <a:spcBef>
          <a:spcPct val="0"/>
        </a:spcBef>
        <a:spcAft>
          <a:spcPct val="0"/>
        </a:spcAft>
        <a:defRPr sz="20100">
          <a:solidFill>
            <a:schemeClr val="tx2"/>
          </a:solidFill>
          <a:latin typeface="Arial" pitchFamily="34" charset="0"/>
          <a:ea typeface="+mj-ea"/>
          <a:cs typeface="Arial" pitchFamily="34" charset="0"/>
        </a:defRPr>
      </a:lvl1pPr>
      <a:lvl2pPr algn="ctr" defTabSz="4173538" rtl="0" eaLnBrk="0" fontAlgn="base" hangingPunct="0">
        <a:spcBef>
          <a:spcPct val="0"/>
        </a:spcBef>
        <a:spcAft>
          <a:spcPct val="0"/>
        </a:spcAft>
        <a:defRPr sz="20100">
          <a:solidFill>
            <a:schemeClr val="tx2"/>
          </a:solidFill>
          <a:latin typeface="Arial" charset="0"/>
          <a:cs typeface="Arial" charset="0"/>
        </a:defRPr>
      </a:lvl2pPr>
      <a:lvl3pPr algn="ctr" defTabSz="4173538" rtl="0" eaLnBrk="0" fontAlgn="base" hangingPunct="0">
        <a:spcBef>
          <a:spcPct val="0"/>
        </a:spcBef>
        <a:spcAft>
          <a:spcPct val="0"/>
        </a:spcAft>
        <a:defRPr sz="20100">
          <a:solidFill>
            <a:schemeClr val="tx2"/>
          </a:solidFill>
          <a:latin typeface="Arial" charset="0"/>
          <a:cs typeface="Arial" charset="0"/>
        </a:defRPr>
      </a:lvl3pPr>
      <a:lvl4pPr algn="ctr" defTabSz="4173538" rtl="0" eaLnBrk="0" fontAlgn="base" hangingPunct="0">
        <a:spcBef>
          <a:spcPct val="0"/>
        </a:spcBef>
        <a:spcAft>
          <a:spcPct val="0"/>
        </a:spcAft>
        <a:defRPr sz="20100">
          <a:solidFill>
            <a:schemeClr val="tx2"/>
          </a:solidFill>
          <a:latin typeface="Arial" charset="0"/>
          <a:cs typeface="Arial" charset="0"/>
        </a:defRPr>
      </a:lvl4pPr>
      <a:lvl5pPr algn="ctr" defTabSz="4173538" rtl="0" eaLnBrk="0" fontAlgn="base" hangingPunct="0">
        <a:spcBef>
          <a:spcPct val="0"/>
        </a:spcBef>
        <a:spcAft>
          <a:spcPct val="0"/>
        </a:spcAft>
        <a:defRPr sz="20100">
          <a:solidFill>
            <a:schemeClr val="tx2"/>
          </a:solidFill>
          <a:latin typeface="Arial" charset="0"/>
          <a:cs typeface="Arial" charset="0"/>
        </a:defRPr>
      </a:lvl5pPr>
      <a:lvl6pPr marL="457200" algn="ctr" defTabSz="4173538" rtl="0" fontAlgn="base">
        <a:spcBef>
          <a:spcPct val="0"/>
        </a:spcBef>
        <a:spcAft>
          <a:spcPct val="0"/>
        </a:spcAft>
        <a:defRPr sz="20100">
          <a:solidFill>
            <a:schemeClr val="tx2"/>
          </a:solidFill>
          <a:latin typeface="Times" pitchFamily="18" charset="0"/>
        </a:defRPr>
      </a:lvl6pPr>
      <a:lvl7pPr marL="914400" algn="ctr" defTabSz="4173538" rtl="0" fontAlgn="base">
        <a:spcBef>
          <a:spcPct val="0"/>
        </a:spcBef>
        <a:spcAft>
          <a:spcPct val="0"/>
        </a:spcAft>
        <a:defRPr sz="20100">
          <a:solidFill>
            <a:schemeClr val="tx2"/>
          </a:solidFill>
          <a:latin typeface="Times" pitchFamily="18" charset="0"/>
        </a:defRPr>
      </a:lvl7pPr>
      <a:lvl8pPr marL="1371600" algn="ctr" defTabSz="4173538" rtl="0" fontAlgn="base">
        <a:spcBef>
          <a:spcPct val="0"/>
        </a:spcBef>
        <a:spcAft>
          <a:spcPct val="0"/>
        </a:spcAft>
        <a:defRPr sz="20100">
          <a:solidFill>
            <a:schemeClr val="tx2"/>
          </a:solidFill>
          <a:latin typeface="Times" pitchFamily="18" charset="0"/>
        </a:defRPr>
      </a:lvl8pPr>
      <a:lvl9pPr marL="1828800" algn="ctr" defTabSz="4173538" rtl="0" fontAlgn="base">
        <a:spcBef>
          <a:spcPct val="0"/>
        </a:spcBef>
        <a:spcAft>
          <a:spcPct val="0"/>
        </a:spcAft>
        <a:defRPr sz="20100">
          <a:solidFill>
            <a:schemeClr val="tx2"/>
          </a:solidFill>
          <a:latin typeface="Times" pitchFamily="18" charset="0"/>
        </a:defRPr>
      </a:lvl9pPr>
    </p:titleStyle>
    <p:bodyStyle>
      <a:lvl1pPr marL="1565275" indent="-1565275" algn="l" defTabSz="4173538" rtl="0" eaLnBrk="0" fontAlgn="base" hangingPunct="0">
        <a:spcBef>
          <a:spcPct val="20000"/>
        </a:spcBef>
        <a:spcAft>
          <a:spcPct val="0"/>
        </a:spcAft>
        <a:buChar char="•"/>
        <a:defRPr sz="14600">
          <a:solidFill>
            <a:schemeClr val="tx1"/>
          </a:solidFill>
          <a:latin typeface="Arial" pitchFamily="34" charset="0"/>
          <a:ea typeface="+mn-ea"/>
          <a:cs typeface="Arial" pitchFamily="34" charset="0"/>
        </a:defRPr>
      </a:lvl1pPr>
      <a:lvl2pPr marL="3390900" indent="-1303338" algn="l" defTabSz="4173538" rtl="0" eaLnBrk="0" fontAlgn="base" hangingPunct="0">
        <a:spcBef>
          <a:spcPct val="20000"/>
        </a:spcBef>
        <a:spcAft>
          <a:spcPct val="0"/>
        </a:spcAft>
        <a:buChar char="–"/>
        <a:defRPr sz="12800">
          <a:solidFill>
            <a:schemeClr val="tx1"/>
          </a:solidFill>
          <a:latin typeface="Arial" pitchFamily="34" charset="0"/>
          <a:cs typeface="Arial" pitchFamily="34" charset="0"/>
        </a:defRPr>
      </a:lvl2pPr>
      <a:lvl3pPr marL="5216525" indent="-1042988" algn="l" defTabSz="4173538" rtl="0" eaLnBrk="0" fontAlgn="base" hangingPunct="0">
        <a:spcBef>
          <a:spcPct val="20000"/>
        </a:spcBef>
        <a:spcAft>
          <a:spcPct val="0"/>
        </a:spcAft>
        <a:buChar char="•"/>
        <a:defRPr sz="11000">
          <a:solidFill>
            <a:schemeClr val="tx1"/>
          </a:solidFill>
          <a:latin typeface="Arial" pitchFamily="34" charset="0"/>
          <a:cs typeface="Arial" pitchFamily="34" charset="0"/>
        </a:defRPr>
      </a:lvl3pPr>
      <a:lvl4pPr marL="7304088" indent="-1042988" algn="l" defTabSz="4173538" rtl="0" eaLnBrk="0" fontAlgn="base" hangingPunct="0">
        <a:spcBef>
          <a:spcPct val="20000"/>
        </a:spcBef>
        <a:spcAft>
          <a:spcPct val="0"/>
        </a:spcAft>
        <a:buChar char="–"/>
        <a:defRPr sz="9100">
          <a:solidFill>
            <a:schemeClr val="tx1"/>
          </a:solidFill>
          <a:latin typeface="Arial" pitchFamily="34" charset="0"/>
          <a:cs typeface="Arial" pitchFamily="34" charset="0"/>
        </a:defRPr>
      </a:lvl4pPr>
      <a:lvl5pPr marL="9391650" indent="-1044575" algn="l" defTabSz="4173538" rtl="0" eaLnBrk="0" fontAlgn="base" hangingPunct="0">
        <a:spcBef>
          <a:spcPct val="20000"/>
        </a:spcBef>
        <a:spcAft>
          <a:spcPct val="0"/>
        </a:spcAft>
        <a:buChar char="»"/>
        <a:defRPr sz="9100">
          <a:solidFill>
            <a:schemeClr val="tx1"/>
          </a:solidFill>
          <a:latin typeface="Arial" pitchFamily="34" charset="0"/>
          <a:cs typeface="Arial" pitchFamily="34" charset="0"/>
        </a:defRPr>
      </a:lvl5pPr>
      <a:lvl6pPr marL="9848850" indent="-1044575" algn="l" defTabSz="4173538" rtl="0" fontAlgn="base">
        <a:spcBef>
          <a:spcPct val="20000"/>
        </a:spcBef>
        <a:spcAft>
          <a:spcPct val="0"/>
        </a:spcAft>
        <a:buChar char="»"/>
        <a:defRPr sz="9100">
          <a:solidFill>
            <a:schemeClr val="tx1"/>
          </a:solidFill>
          <a:latin typeface="+mn-lt"/>
        </a:defRPr>
      </a:lvl6pPr>
      <a:lvl7pPr marL="10306050" indent="-1044575" algn="l" defTabSz="4173538" rtl="0" fontAlgn="base">
        <a:spcBef>
          <a:spcPct val="20000"/>
        </a:spcBef>
        <a:spcAft>
          <a:spcPct val="0"/>
        </a:spcAft>
        <a:buChar char="»"/>
        <a:defRPr sz="9100">
          <a:solidFill>
            <a:schemeClr val="tx1"/>
          </a:solidFill>
          <a:latin typeface="+mn-lt"/>
        </a:defRPr>
      </a:lvl7pPr>
      <a:lvl8pPr marL="10763250" indent="-1044575" algn="l" defTabSz="4173538" rtl="0" fontAlgn="base">
        <a:spcBef>
          <a:spcPct val="20000"/>
        </a:spcBef>
        <a:spcAft>
          <a:spcPct val="0"/>
        </a:spcAft>
        <a:buChar char="»"/>
        <a:defRPr sz="9100">
          <a:solidFill>
            <a:schemeClr val="tx1"/>
          </a:solidFill>
          <a:latin typeface="+mn-lt"/>
        </a:defRPr>
      </a:lvl8pPr>
      <a:lvl9pPr marL="11220450" indent="-1044575" algn="l" defTabSz="4173538" rtl="0" fontAlgn="base">
        <a:spcBef>
          <a:spcPct val="20000"/>
        </a:spcBef>
        <a:spcAft>
          <a:spcPct val="0"/>
        </a:spcAft>
        <a:buChar char="»"/>
        <a:defRPr sz="91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1" Type="http://schemas.openxmlformats.org/officeDocument/2006/relationships/slideLayout" Target="../slideLayouts/slideLayout4.xml"/><Relationship Id="rId2"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3074" name="Text Box 3"/>
          <p:cNvSpPr txBox="1">
            <a:spLocks noChangeArrowheads="1"/>
          </p:cNvSpPr>
          <p:nvPr/>
        </p:nvSpPr>
        <p:spPr bwMode="auto">
          <a:xfrm>
            <a:off x="1005782" y="6852234"/>
            <a:ext cx="27813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pitchFamily="18" charset="0"/>
              </a:defRPr>
            </a:lvl1pPr>
            <a:lvl2pPr marL="742950" indent="-285750">
              <a:defRPr sz="2400">
                <a:solidFill>
                  <a:schemeClr val="tx1"/>
                </a:solidFill>
                <a:latin typeface="Times" pitchFamily="18" charset="0"/>
              </a:defRPr>
            </a:lvl2pPr>
            <a:lvl3pPr marL="1143000" indent="-228600">
              <a:defRPr sz="2400">
                <a:solidFill>
                  <a:schemeClr val="tx1"/>
                </a:solidFill>
                <a:latin typeface="Times" pitchFamily="18" charset="0"/>
              </a:defRPr>
            </a:lvl3pPr>
            <a:lvl4pPr marL="1600200" indent="-228600">
              <a:defRPr sz="2400">
                <a:solidFill>
                  <a:schemeClr val="tx1"/>
                </a:solidFill>
                <a:latin typeface="Times" pitchFamily="18" charset="0"/>
              </a:defRPr>
            </a:lvl4pPr>
            <a:lvl5pPr marL="2057400" indent="-228600">
              <a:defRPr sz="2400">
                <a:solidFill>
                  <a:schemeClr val="tx1"/>
                </a:solidFill>
                <a:latin typeface="Times" pitchFamily="18" charset="0"/>
              </a:defRPr>
            </a:lvl5pPr>
            <a:lvl6pPr marL="2514600" indent="-228600" eaLnBrk="0" fontAlgn="base" hangingPunct="0">
              <a:spcBef>
                <a:spcPct val="0"/>
              </a:spcBef>
              <a:spcAft>
                <a:spcPct val="0"/>
              </a:spcAft>
              <a:defRPr sz="2400">
                <a:solidFill>
                  <a:schemeClr val="tx1"/>
                </a:solidFill>
                <a:latin typeface="Times" pitchFamily="18" charset="0"/>
              </a:defRPr>
            </a:lvl6pPr>
            <a:lvl7pPr marL="2971800" indent="-228600" eaLnBrk="0" fontAlgn="base" hangingPunct="0">
              <a:spcBef>
                <a:spcPct val="0"/>
              </a:spcBef>
              <a:spcAft>
                <a:spcPct val="0"/>
              </a:spcAft>
              <a:defRPr sz="2400">
                <a:solidFill>
                  <a:schemeClr val="tx1"/>
                </a:solidFill>
                <a:latin typeface="Times" pitchFamily="18" charset="0"/>
              </a:defRPr>
            </a:lvl7pPr>
            <a:lvl8pPr marL="3429000" indent="-228600" eaLnBrk="0" fontAlgn="base" hangingPunct="0">
              <a:spcBef>
                <a:spcPct val="0"/>
              </a:spcBef>
              <a:spcAft>
                <a:spcPct val="0"/>
              </a:spcAft>
              <a:defRPr sz="2400">
                <a:solidFill>
                  <a:schemeClr val="tx1"/>
                </a:solidFill>
                <a:latin typeface="Times" pitchFamily="18" charset="0"/>
              </a:defRPr>
            </a:lvl8pPr>
            <a:lvl9pPr marL="3886200" indent="-228600" eaLnBrk="0" fontAlgn="base" hangingPunct="0">
              <a:spcBef>
                <a:spcPct val="0"/>
              </a:spcBef>
              <a:spcAft>
                <a:spcPct val="0"/>
              </a:spcAft>
              <a:defRPr sz="2400">
                <a:solidFill>
                  <a:schemeClr val="tx1"/>
                </a:solidFill>
                <a:latin typeface="Times" pitchFamily="18" charset="0"/>
              </a:defRPr>
            </a:lvl9pPr>
          </a:lstStyle>
          <a:p>
            <a:pPr algn="ctr"/>
            <a:r>
              <a:rPr lang="en-GB" sz="4000" dirty="0" smtClean="0"/>
              <a:t>Ignacio </a:t>
            </a:r>
            <a:r>
              <a:rPr lang="en-GB" sz="4000" dirty="0" err="1" smtClean="0"/>
              <a:t>Aguado</a:t>
            </a:r>
            <a:r>
              <a:rPr lang="en-GB" sz="4000" dirty="0" smtClean="0"/>
              <a:t> Cortez</a:t>
            </a:r>
            <a:r>
              <a:rPr lang="es-ES" sz="4000" dirty="0" err="1" smtClean="0"/>
              <a:t>ón</a:t>
            </a:r>
            <a:r>
              <a:rPr lang="es-ES" sz="4000" dirty="0"/>
              <a:t> </a:t>
            </a:r>
            <a:r>
              <a:rPr lang="es-ES" sz="4000" dirty="0" smtClean="0"/>
              <a:t>-</a:t>
            </a:r>
            <a:r>
              <a:rPr lang="es-ES" sz="4000" dirty="0" smtClean="0"/>
              <a:t> </a:t>
            </a:r>
            <a:r>
              <a:rPr lang="es-ES" sz="4000" dirty="0" smtClean="0"/>
              <a:t>Darío Martínez </a:t>
            </a:r>
            <a:r>
              <a:rPr lang="es-ES" sz="4000" dirty="0" smtClean="0"/>
              <a:t>Romero - Juan </a:t>
            </a:r>
            <a:r>
              <a:rPr lang="es-ES" sz="4000" dirty="0" smtClean="0"/>
              <a:t>Luis Moral Pérez</a:t>
            </a:r>
            <a:endParaRPr lang="en-GB" sz="4000" dirty="0" smtClean="0"/>
          </a:p>
        </p:txBody>
      </p:sp>
      <p:sp>
        <p:nvSpPr>
          <p:cNvPr id="3075" name="Text Box 56"/>
          <p:cNvSpPr txBox="1">
            <a:spLocks noChangeArrowheads="1"/>
          </p:cNvSpPr>
          <p:nvPr/>
        </p:nvSpPr>
        <p:spPr bwMode="auto">
          <a:xfrm>
            <a:off x="19507200" y="39395400"/>
            <a:ext cx="9906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pitchFamily="18" charset="0"/>
              </a:defRPr>
            </a:lvl1pPr>
            <a:lvl2pPr marL="742950" indent="-285750">
              <a:defRPr sz="2400">
                <a:solidFill>
                  <a:schemeClr val="tx1"/>
                </a:solidFill>
                <a:latin typeface="Times" pitchFamily="18" charset="0"/>
              </a:defRPr>
            </a:lvl2pPr>
            <a:lvl3pPr marL="1143000" indent="-228600">
              <a:defRPr sz="2400">
                <a:solidFill>
                  <a:schemeClr val="tx1"/>
                </a:solidFill>
                <a:latin typeface="Times" pitchFamily="18" charset="0"/>
              </a:defRPr>
            </a:lvl3pPr>
            <a:lvl4pPr marL="1600200" indent="-228600">
              <a:defRPr sz="2400">
                <a:solidFill>
                  <a:schemeClr val="tx1"/>
                </a:solidFill>
                <a:latin typeface="Times" pitchFamily="18" charset="0"/>
              </a:defRPr>
            </a:lvl4pPr>
            <a:lvl5pPr marL="2057400" indent="-228600">
              <a:defRPr sz="2400">
                <a:solidFill>
                  <a:schemeClr val="tx1"/>
                </a:solidFill>
                <a:latin typeface="Times" pitchFamily="18" charset="0"/>
              </a:defRPr>
            </a:lvl5pPr>
            <a:lvl6pPr marL="2514600" indent="-228600" eaLnBrk="0" fontAlgn="base" hangingPunct="0">
              <a:spcBef>
                <a:spcPct val="0"/>
              </a:spcBef>
              <a:spcAft>
                <a:spcPct val="0"/>
              </a:spcAft>
              <a:defRPr sz="2400">
                <a:solidFill>
                  <a:schemeClr val="tx1"/>
                </a:solidFill>
                <a:latin typeface="Times" pitchFamily="18" charset="0"/>
              </a:defRPr>
            </a:lvl6pPr>
            <a:lvl7pPr marL="2971800" indent="-228600" eaLnBrk="0" fontAlgn="base" hangingPunct="0">
              <a:spcBef>
                <a:spcPct val="0"/>
              </a:spcBef>
              <a:spcAft>
                <a:spcPct val="0"/>
              </a:spcAft>
              <a:defRPr sz="2400">
                <a:solidFill>
                  <a:schemeClr val="tx1"/>
                </a:solidFill>
                <a:latin typeface="Times" pitchFamily="18" charset="0"/>
              </a:defRPr>
            </a:lvl7pPr>
            <a:lvl8pPr marL="3429000" indent="-228600" eaLnBrk="0" fontAlgn="base" hangingPunct="0">
              <a:spcBef>
                <a:spcPct val="0"/>
              </a:spcBef>
              <a:spcAft>
                <a:spcPct val="0"/>
              </a:spcAft>
              <a:defRPr sz="2400">
                <a:solidFill>
                  <a:schemeClr val="tx1"/>
                </a:solidFill>
                <a:latin typeface="Times" pitchFamily="18" charset="0"/>
              </a:defRPr>
            </a:lvl8pPr>
            <a:lvl9pPr marL="3886200" indent="-228600" eaLnBrk="0" fontAlgn="base" hangingPunct="0">
              <a:spcBef>
                <a:spcPct val="0"/>
              </a:spcBef>
              <a:spcAft>
                <a:spcPct val="0"/>
              </a:spcAft>
              <a:defRPr sz="2400">
                <a:solidFill>
                  <a:schemeClr val="tx1"/>
                </a:solidFill>
                <a:latin typeface="Times" pitchFamily="18" charset="0"/>
              </a:defRPr>
            </a:lvl9pPr>
          </a:lstStyle>
          <a:p>
            <a:pPr>
              <a:spcBef>
                <a:spcPct val="50000"/>
              </a:spcBef>
            </a:pPr>
            <a:endParaRPr lang="en-GB" altLang="en-US"/>
          </a:p>
        </p:txBody>
      </p:sp>
      <p:graphicFrame>
        <p:nvGraphicFramePr>
          <p:cNvPr id="2181" name="Group 133"/>
          <p:cNvGraphicFramePr>
            <a:graphicFrameLocks noGrp="1"/>
          </p:cNvGraphicFramePr>
          <p:nvPr>
            <p:extLst>
              <p:ext uri="{D42A27DB-BD31-4B8C-83A1-F6EECF244321}">
                <p14:modId xmlns:p14="http://schemas.microsoft.com/office/powerpoint/2010/main" val="567187425"/>
              </p:ext>
            </p:extLst>
          </p:nvPr>
        </p:nvGraphicFramePr>
        <p:xfrm>
          <a:off x="736600" y="39776400"/>
          <a:ext cx="3616325" cy="2057400"/>
        </p:xfrm>
        <a:graphic>
          <a:graphicData uri="http://schemas.openxmlformats.org/drawingml/2006/table">
            <a:tbl>
              <a:tblPr/>
              <a:tblGrid>
                <a:gridCol w="3616325"/>
              </a:tblGrid>
              <a:tr h="2057400">
                <a:tc>
                  <a:txBody>
                    <a:bodyPr/>
                    <a:lstStyle/>
                    <a:p>
                      <a:pPr marL="0" marR="0" lvl="0" indent="0" algn="l" defTabSz="4173538" rtl="0" eaLnBrk="1" fontAlgn="base" latinLnBrk="0" hangingPunct="1">
                        <a:lnSpc>
                          <a:spcPct val="100000"/>
                        </a:lnSpc>
                        <a:spcBef>
                          <a:spcPct val="20000"/>
                        </a:spcBef>
                        <a:spcAft>
                          <a:spcPct val="0"/>
                        </a:spcAft>
                        <a:buClrTx/>
                        <a:buSzTx/>
                        <a:buFontTx/>
                        <a:buNone/>
                        <a:tabLst/>
                      </a:pPr>
                      <a:endParaRPr kumimoji="0" lang="en-US" sz="9500" b="0" i="0" u="none" strike="noStrike" cap="none" normalizeH="0" baseline="0" dirty="0" smtClean="0">
                        <a:ln>
                          <a:noFill/>
                        </a:ln>
                        <a:solidFill>
                          <a:schemeClr val="tx1"/>
                        </a:solidFill>
                        <a:effectLst/>
                        <a:latin typeface="Arial" pitchFamily="34" charset="0"/>
                        <a:cs typeface="Arial" pitchFamily="34" charset="0"/>
                      </a:endParaRPr>
                    </a:p>
                  </a:txBody>
                  <a:tcPr horzOverflow="overflow">
                    <a:lnL cap="flat">
                      <a:noFill/>
                    </a:lnL>
                    <a:lnR cap="flat">
                      <a:noFill/>
                    </a:lnR>
                    <a:lnT cap="flat">
                      <a:noFill/>
                    </a:lnT>
                    <a:lnB cap="flat">
                      <a:noFill/>
                    </a:lnB>
                    <a:lnTlToBr>
                      <a:noFill/>
                    </a:lnTlToBr>
                    <a:lnBlToTr>
                      <a:noFill/>
                    </a:lnBlToTr>
                    <a:noFill/>
                  </a:tcPr>
                </a:tc>
              </a:tr>
            </a:tbl>
          </a:graphicData>
        </a:graphic>
      </p:graphicFrame>
      <p:sp>
        <p:nvSpPr>
          <p:cNvPr id="3087" name="TextBox 38"/>
          <p:cNvSpPr txBox="1">
            <a:spLocks noChangeArrowheads="1"/>
          </p:cNvSpPr>
          <p:nvPr/>
        </p:nvSpPr>
        <p:spPr bwMode="auto">
          <a:xfrm>
            <a:off x="3903663" y="4541838"/>
            <a:ext cx="22002750"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pitchFamily="18" charset="0"/>
              </a:defRPr>
            </a:lvl1pPr>
            <a:lvl2pPr marL="742950" indent="-285750">
              <a:defRPr sz="2400">
                <a:solidFill>
                  <a:schemeClr val="tx1"/>
                </a:solidFill>
                <a:latin typeface="Times" pitchFamily="18" charset="0"/>
              </a:defRPr>
            </a:lvl2pPr>
            <a:lvl3pPr marL="1143000" indent="-228600">
              <a:defRPr sz="2400">
                <a:solidFill>
                  <a:schemeClr val="tx1"/>
                </a:solidFill>
                <a:latin typeface="Times" pitchFamily="18" charset="0"/>
              </a:defRPr>
            </a:lvl3pPr>
            <a:lvl4pPr marL="1600200" indent="-228600">
              <a:defRPr sz="2400">
                <a:solidFill>
                  <a:schemeClr val="tx1"/>
                </a:solidFill>
                <a:latin typeface="Times" pitchFamily="18" charset="0"/>
              </a:defRPr>
            </a:lvl4pPr>
            <a:lvl5pPr marL="2057400" indent="-228600">
              <a:defRPr sz="2400">
                <a:solidFill>
                  <a:schemeClr val="tx1"/>
                </a:solidFill>
                <a:latin typeface="Times" pitchFamily="18" charset="0"/>
              </a:defRPr>
            </a:lvl5pPr>
            <a:lvl6pPr marL="2514600" indent="-228600" eaLnBrk="0" fontAlgn="base" hangingPunct="0">
              <a:spcBef>
                <a:spcPct val="0"/>
              </a:spcBef>
              <a:spcAft>
                <a:spcPct val="0"/>
              </a:spcAft>
              <a:defRPr sz="2400">
                <a:solidFill>
                  <a:schemeClr val="tx1"/>
                </a:solidFill>
                <a:latin typeface="Times" pitchFamily="18" charset="0"/>
              </a:defRPr>
            </a:lvl6pPr>
            <a:lvl7pPr marL="2971800" indent="-228600" eaLnBrk="0" fontAlgn="base" hangingPunct="0">
              <a:spcBef>
                <a:spcPct val="0"/>
              </a:spcBef>
              <a:spcAft>
                <a:spcPct val="0"/>
              </a:spcAft>
              <a:defRPr sz="2400">
                <a:solidFill>
                  <a:schemeClr val="tx1"/>
                </a:solidFill>
                <a:latin typeface="Times" pitchFamily="18" charset="0"/>
              </a:defRPr>
            </a:lvl7pPr>
            <a:lvl8pPr marL="3429000" indent="-228600" eaLnBrk="0" fontAlgn="base" hangingPunct="0">
              <a:spcBef>
                <a:spcPct val="0"/>
              </a:spcBef>
              <a:spcAft>
                <a:spcPct val="0"/>
              </a:spcAft>
              <a:defRPr sz="2400">
                <a:solidFill>
                  <a:schemeClr val="tx1"/>
                </a:solidFill>
                <a:latin typeface="Times" pitchFamily="18" charset="0"/>
              </a:defRPr>
            </a:lvl8pPr>
            <a:lvl9pPr marL="3886200" indent="-228600" eaLnBrk="0" fontAlgn="base" hangingPunct="0">
              <a:spcBef>
                <a:spcPct val="0"/>
              </a:spcBef>
              <a:spcAft>
                <a:spcPct val="0"/>
              </a:spcAft>
              <a:defRPr sz="2400">
                <a:solidFill>
                  <a:schemeClr val="tx1"/>
                </a:solidFill>
                <a:latin typeface="Times" pitchFamily="18" charset="0"/>
              </a:defRPr>
            </a:lvl9pPr>
          </a:lstStyle>
          <a:p>
            <a:pPr algn="ctr"/>
            <a:r>
              <a:rPr lang="en-GB" altLang="en-US" sz="8000" dirty="0" smtClean="0"/>
              <a:t>Predicting </a:t>
            </a:r>
            <a:r>
              <a:rPr lang="en-GB" altLang="en-US" sz="8000" dirty="0" smtClean="0"/>
              <a:t>the ELO of League of Legends players</a:t>
            </a:r>
            <a:endParaRPr lang="en-GB" altLang="en-US" sz="8000" b="1" dirty="0">
              <a:latin typeface="Corisande" pitchFamily="2" charset="0"/>
            </a:endParaRPr>
          </a:p>
        </p:txBody>
      </p:sp>
      <p:sp>
        <p:nvSpPr>
          <p:cNvPr id="3" name="TextBox 2"/>
          <p:cNvSpPr txBox="1"/>
          <p:nvPr/>
        </p:nvSpPr>
        <p:spPr>
          <a:xfrm>
            <a:off x="1328589" y="8642471"/>
            <a:ext cx="27490193" cy="8654954"/>
          </a:xfrm>
          <a:prstGeom prst="rect">
            <a:avLst/>
          </a:prstGeom>
          <a:ln/>
        </p:spPr>
        <p:style>
          <a:lnRef idx="2">
            <a:schemeClr val="dk1"/>
          </a:lnRef>
          <a:fillRef idx="1">
            <a:schemeClr val="lt1"/>
          </a:fillRef>
          <a:effectRef idx="0">
            <a:schemeClr val="dk1"/>
          </a:effectRef>
          <a:fontRef idx="minor">
            <a:schemeClr val="dk1"/>
          </a:fontRef>
        </p:style>
        <p:txBody>
          <a:bodyPr wrap="square" rtlCol="0">
            <a:noAutofit/>
          </a:bodyPr>
          <a:lstStyle/>
          <a:p>
            <a:pPr lvl="1"/>
            <a:r>
              <a:rPr lang="en-GB" sz="4400" b="1" dirty="0" smtClean="0">
                <a:solidFill>
                  <a:schemeClr val="accent6"/>
                </a:solidFill>
              </a:rPr>
              <a:t>Introduction </a:t>
            </a:r>
          </a:p>
          <a:p>
            <a:pPr lvl="1"/>
            <a:endParaRPr lang="en-GB" dirty="0"/>
          </a:p>
          <a:p>
            <a:r>
              <a:rPr lang="en-GB" sz="3200" dirty="0"/>
              <a:t>League of Legends (abbreviated </a:t>
            </a:r>
            <a:r>
              <a:rPr lang="en-GB" sz="3200" dirty="0" err="1"/>
              <a:t>LoL</a:t>
            </a:r>
            <a:r>
              <a:rPr lang="en-GB" sz="3200" dirty="0"/>
              <a:t>) is a multiplayer online battle arena video game developed and published by Riot </a:t>
            </a:r>
            <a:r>
              <a:rPr lang="en-GB" sz="3200" dirty="0" smtClean="0"/>
              <a:t>Games. The players </a:t>
            </a:r>
            <a:r>
              <a:rPr lang="en-GB" sz="3200" dirty="0"/>
              <a:t>assume the role of an unseen "</a:t>
            </a:r>
            <a:r>
              <a:rPr lang="en-GB" sz="3200" dirty="0" err="1"/>
              <a:t>summoner</a:t>
            </a:r>
            <a:r>
              <a:rPr lang="en-GB" sz="3200" dirty="0"/>
              <a:t>" that controls a "champion" with unique abilities and battle against a team of other players or computer-controlled </a:t>
            </a:r>
            <a:r>
              <a:rPr lang="en-GB" sz="3200" dirty="0" smtClean="0"/>
              <a:t>champions. The </a:t>
            </a:r>
            <a:r>
              <a:rPr lang="en-GB" sz="3200" dirty="0"/>
              <a:t>goal is usually to destroy the opposing team's "nexus", a structure which lies at the heart of a base protected by defensive structures. Each League of Legends match is discrete, with all champions starting off fairly weak but increasing in strength by accumulating items and experience over the course of the </a:t>
            </a:r>
            <a:r>
              <a:rPr lang="en-GB" sz="3200" dirty="0" smtClean="0"/>
              <a:t>game.</a:t>
            </a:r>
            <a:endParaRPr lang="en-GB" sz="3200" dirty="0" smtClean="0"/>
          </a:p>
          <a:p>
            <a:r>
              <a:rPr lang="en-GB" sz="3200" dirty="0"/>
              <a:t>Ranked </a:t>
            </a:r>
            <a:r>
              <a:rPr lang="en-GB" sz="3200" dirty="0" smtClean="0"/>
              <a:t>Matchmaking uses a system in which pre-made </a:t>
            </a:r>
            <a:r>
              <a:rPr lang="en-GB" sz="3200" dirty="0"/>
              <a:t>teams must be of comparable ELO strength, so expert players and weak players are not allowed to team together in Ranked. </a:t>
            </a:r>
            <a:r>
              <a:rPr lang="en-GB" sz="3200" dirty="0" smtClean="0"/>
              <a:t>The ELO ranking is classified in Leagues based on metals so it can be better understood for all players.</a:t>
            </a:r>
          </a:p>
          <a:p>
            <a:endParaRPr lang="en-GB" sz="3600" dirty="0"/>
          </a:p>
          <a:p>
            <a:endParaRPr lang="en-GB" sz="3600" dirty="0"/>
          </a:p>
          <a:p>
            <a:endParaRPr lang="en-GB" sz="3600" dirty="0" smtClean="0"/>
          </a:p>
          <a:p>
            <a:endParaRPr lang="en-GB" sz="3600" dirty="0" smtClean="0"/>
          </a:p>
          <a:p>
            <a:r>
              <a:rPr lang="en-GB" sz="3600" dirty="0" smtClean="0"/>
              <a:t>						</a:t>
            </a:r>
            <a:endParaRPr lang="en-GB" sz="3600" dirty="0"/>
          </a:p>
          <a:p>
            <a:endParaRPr lang="en-GB" sz="3600" dirty="0" smtClean="0"/>
          </a:p>
          <a:p>
            <a:r>
              <a:rPr lang="en-GB" sz="3200" dirty="0" smtClean="0"/>
              <a:t>The aim of this project is to predict the ELO of player based in his statistics. To achieve this we train a model using more the data of more than 30000 accounts from different leagues (excluding challenger) in the Europe West (EUW) region. </a:t>
            </a:r>
            <a:endParaRPr lang="en-GB" sz="3200" dirty="0" smtClean="0"/>
          </a:p>
          <a:p>
            <a:endParaRPr lang="en-GB" dirty="0"/>
          </a:p>
          <a:p>
            <a:endParaRPr lang="en-GB" dirty="0" smtClean="0"/>
          </a:p>
          <a:p>
            <a:endParaRPr lang="en-GB" dirty="0"/>
          </a:p>
          <a:p>
            <a:endParaRPr lang="en-GB" dirty="0" smtClean="0"/>
          </a:p>
          <a:p>
            <a:endParaRPr lang="en-GB" dirty="0" smtClean="0"/>
          </a:p>
          <a:p>
            <a:endParaRPr lang="en-GB" dirty="0"/>
          </a:p>
          <a:p>
            <a:endParaRPr lang="en-GB" dirty="0" smtClean="0"/>
          </a:p>
          <a:p>
            <a:endParaRPr lang="en-GB" dirty="0"/>
          </a:p>
          <a:p>
            <a:endParaRPr lang="en-GB" dirty="0" smtClean="0"/>
          </a:p>
          <a:p>
            <a:endParaRPr lang="en-GB" dirty="0"/>
          </a:p>
          <a:p>
            <a:endParaRPr lang="en-GB" dirty="0" smtClean="0"/>
          </a:p>
          <a:p>
            <a:endParaRPr lang="en-GB" dirty="0"/>
          </a:p>
          <a:p>
            <a:endParaRPr lang="en-GB" dirty="0" smtClean="0"/>
          </a:p>
          <a:p>
            <a:endParaRPr lang="en-GB" dirty="0"/>
          </a:p>
          <a:p>
            <a:endParaRPr lang="en-GB" dirty="0"/>
          </a:p>
          <a:p>
            <a:endParaRPr lang="en-GB" dirty="0" smtClean="0"/>
          </a:p>
          <a:p>
            <a:endParaRPr lang="en-GB" dirty="0"/>
          </a:p>
          <a:p>
            <a:endParaRPr lang="en-GB" dirty="0" smtClean="0"/>
          </a:p>
          <a:p>
            <a:endParaRPr lang="en-GB" dirty="0"/>
          </a:p>
          <a:p>
            <a:endParaRPr lang="en-GB" dirty="0" smtClean="0"/>
          </a:p>
          <a:p>
            <a:endParaRPr lang="en-GB" dirty="0" smtClean="0"/>
          </a:p>
          <a:p>
            <a:endParaRPr lang="en-GB" dirty="0"/>
          </a:p>
          <a:p>
            <a:endParaRPr lang="en-GB" dirty="0"/>
          </a:p>
        </p:txBody>
      </p:sp>
      <p:sp>
        <p:nvSpPr>
          <p:cNvPr id="7" name="TextBox 6"/>
          <p:cNvSpPr txBox="1"/>
          <p:nvPr/>
        </p:nvSpPr>
        <p:spPr>
          <a:xfrm>
            <a:off x="1328589" y="18233529"/>
            <a:ext cx="26824210" cy="14218924"/>
          </a:xfrm>
          <a:prstGeom prst="rect">
            <a:avLst/>
          </a:prstGeom>
          <a:ln/>
        </p:spPr>
        <p:style>
          <a:lnRef idx="2">
            <a:schemeClr val="dk1"/>
          </a:lnRef>
          <a:fillRef idx="1">
            <a:schemeClr val="lt1"/>
          </a:fillRef>
          <a:effectRef idx="0">
            <a:schemeClr val="dk1"/>
          </a:effectRef>
          <a:fontRef idx="minor">
            <a:schemeClr val="dk1"/>
          </a:fontRef>
        </p:style>
        <p:txBody>
          <a:bodyPr wrap="square" rtlCol="0">
            <a:noAutofit/>
          </a:bodyPr>
          <a:lstStyle/>
          <a:p>
            <a:pPr lvl="1" defTabSz="4173538" eaLnBrk="1" hangingPunct="1">
              <a:spcBef>
                <a:spcPct val="20000"/>
              </a:spcBef>
            </a:pPr>
            <a:r>
              <a:rPr lang="en-US" altLang="en-US" sz="4400" b="1" dirty="0" smtClean="0">
                <a:solidFill>
                  <a:schemeClr val="accent6"/>
                </a:solidFill>
              </a:rPr>
              <a:t>Methodology</a:t>
            </a:r>
            <a:endParaRPr lang="en-US" altLang="en-US" sz="4400" b="1" dirty="0">
              <a:solidFill>
                <a:schemeClr val="accent6"/>
              </a:solidFill>
            </a:endParaRPr>
          </a:p>
          <a:p>
            <a:pPr lvl="1" defTabSz="4173538" eaLnBrk="1" hangingPunct="1"/>
            <a:endParaRPr lang="en-US" altLang="en-US" dirty="0"/>
          </a:p>
          <a:p>
            <a:pPr lvl="1" defTabSz="4173538" eaLnBrk="1" hangingPunct="1"/>
            <a:r>
              <a:rPr lang="en-US" altLang="en-US" sz="3600" dirty="0" smtClean="0"/>
              <a:t>1. Data mining</a:t>
            </a:r>
          </a:p>
          <a:p>
            <a:pPr lvl="1" defTabSz="4173538" eaLnBrk="1" hangingPunct="1"/>
            <a:endParaRPr lang="en-US" altLang="en-US" sz="3600" dirty="0" smtClean="0"/>
          </a:p>
          <a:p>
            <a:pPr lvl="1" defTabSz="4173538" eaLnBrk="1" hangingPunct="1"/>
            <a:endParaRPr lang="en-US" altLang="en-US" sz="3600" dirty="0" smtClean="0"/>
          </a:p>
          <a:p>
            <a:pPr lvl="1" defTabSz="4173538" eaLnBrk="1" hangingPunct="1"/>
            <a:r>
              <a:rPr lang="en-US" altLang="en-US" sz="3600" dirty="0" smtClean="0"/>
              <a:t>2. Data wrangling and analysis</a:t>
            </a:r>
          </a:p>
          <a:p>
            <a:pPr lvl="1" defTabSz="4173538" eaLnBrk="1" hangingPunct="1"/>
            <a:endParaRPr lang="en-US" altLang="en-US" sz="3600" dirty="0" smtClean="0"/>
          </a:p>
          <a:p>
            <a:pPr lvl="1" defTabSz="4173538" eaLnBrk="1" hangingPunct="1"/>
            <a:endParaRPr lang="en-US" altLang="en-US" sz="3600" dirty="0" smtClean="0"/>
          </a:p>
          <a:p>
            <a:pPr lvl="1" defTabSz="4173538" eaLnBrk="1" hangingPunct="1"/>
            <a:r>
              <a:rPr lang="en-US" altLang="en-US" sz="3600" dirty="0" smtClean="0"/>
              <a:t>3. Machine Learning</a:t>
            </a:r>
            <a:endParaRPr lang="en-US" altLang="en-US" sz="3600" dirty="0"/>
          </a:p>
          <a:p>
            <a:pPr lvl="1" defTabSz="4173538" eaLnBrk="1" hangingPunct="1"/>
            <a:r>
              <a:rPr lang="en-US" altLang="en-US" sz="3600" dirty="0" smtClean="0"/>
              <a:t> </a:t>
            </a:r>
          </a:p>
          <a:p>
            <a:pPr lvl="1" defTabSz="4173538" eaLnBrk="1" hangingPunct="1"/>
            <a:endParaRPr lang="en-US" altLang="en-US" sz="3600" dirty="0" smtClean="0"/>
          </a:p>
          <a:p>
            <a:pPr lvl="1" defTabSz="4173538" eaLnBrk="1" hangingPunct="1"/>
            <a:r>
              <a:rPr lang="en-US" altLang="en-US" sz="3600" dirty="0" smtClean="0"/>
              <a:t>4. Results visualization</a:t>
            </a:r>
          </a:p>
          <a:p>
            <a:pPr lvl="1" defTabSz="4173538" eaLnBrk="1" hangingPunct="1"/>
            <a:endParaRPr lang="en-US" altLang="en-US" sz="3600" dirty="0"/>
          </a:p>
          <a:p>
            <a:pPr lvl="1" defTabSz="4173538" eaLnBrk="1" hangingPunct="1"/>
            <a:endParaRPr lang="en-US" altLang="en-US" sz="3600" dirty="0" smtClean="0"/>
          </a:p>
          <a:p>
            <a:pPr lvl="1" defTabSz="4173538" eaLnBrk="1" hangingPunct="1"/>
            <a:endParaRPr lang="en-US" altLang="en-US" sz="3600" dirty="0"/>
          </a:p>
          <a:p>
            <a:pPr lvl="1" defTabSz="4173538" eaLnBrk="1" hangingPunct="1"/>
            <a:endParaRPr lang="en-US" altLang="en-US" sz="3600" dirty="0" smtClean="0"/>
          </a:p>
        </p:txBody>
      </p:sp>
      <p:sp>
        <p:nvSpPr>
          <p:cNvPr id="10" name="TextBox 9"/>
          <p:cNvSpPr txBox="1"/>
          <p:nvPr/>
        </p:nvSpPr>
        <p:spPr>
          <a:xfrm>
            <a:off x="1005783" y="34147296"/>
            <a:ext cx="11737303" cy="5705303"/>
          </a:xfrm>
          <a:prstGeom prst="rect">
            <a:avLst/>
          </a:prstGeom>
          <a:ln/>
        </p:spPr>
        <p:style>
          <a:lnRef idx="2">
            <a:schemeClr val="dk1"/>
          </a:lnRef>
          <a:fillRef idx="1">
            <a:schemeClr val="lt1"/>
          </a:fillRef>
          <a:effectRef idx="0">
            <a:schemeClr val="dk1"/>
          </a:effectRef>
          <a:fontRef idx="minor">
            <a:schemeClr val="dk1"/>
          </a:fontRef>
        </p:style>
        <p:txBody>
          <a:bodyPr wrap="square" rtlCol="0">
            <a:noAutofit/>
          </a:bodyPr>
          <a:lstStyle/>
          <a:p>
            <a:pPr defTabSz="4173538" eaLnBrk="1" hangingPunct="1">
              <a:spcBef>
                <a:spcPct val="20000"/>
              </a:spcBef>
            </a:pPr>
            <a:r>
              <a:rPr lang="en-US" altLang="en-US" sz="4400" b="1" dirty="0" smtClean="0">
                <a:solidFill>
                  <a:schemeClr val="accent6"/>
                </a:solidFill>
              </a:rPr>
              <a:t>Results</a:t>
            </a:r>
            <a:endParaRPr lang="en-US" altLang="en-US" sz="3600" b="1" dirty="0">
              <a:solidFill>
                <a:schemeClr val="accent6"/>
              </a:solidFill>
              <a:latin typeface="+mn-lt"/>
            </a:endParaRPr>
          </a:p>
          <a:p>
            <a:r>
              <a:rPr lang="en-GB" dirty="0" smtClean="0"/>
              <a:t> </a:t>
            </a:r>
            <a:endParaRPr lang="en-GB" dirty="0"/>
          </a:p>
        </p:txBody>
      </p:sp>
      <p:sp>
        <p:nvSpPr>
          <p:cNvPr id="13" name="TextBox 12"/>
          <p:cNvSpPr txBox="1"/>
          <p:nvPr/>
        </p:nvSpPr>
        <p:spPr>
          <a:xfrm>
            <a:off x="15073684" y="34147295"/>
            <a:ext cx="13079114" cy="5629103"/>
          </a:xfrm>
          <a:prstGeom prst="rect">
            <a:avLst/>
          </a:prstGeom>
          <a:ln/>
        </p:spPr>
        <p:style>
          <a:lnRef idx="2">
            <a:schemeClr val="dk1"/>
          </a:lnRef>
          <a:fillRef idx="1">
            <a:schemeClr val="lt1"/>
          </a:fillRef>
          <a:effectRef idx="0">
            <a:schemeClr val="dk1"/>
          </a:effectRef>
          <a:fontRef idx="minor">
            <a:schemeClr val="dk1"/>
          </a:fontRef>
        </p:style>
        <p:txBody>
          <a:bodyPr wrap="square" rtlCol="0">
            <a:noAutofit/>
          </a:bodyPr>
          <a:lstStyle/>
          <a:p>
            <a:pPr lvl="1" defTabSz="4173538" eaLnBrk="1" hangingPunct="1">
              <a:spcBef>
                <a:spcPct val="20000"/>
              </a:spcBef>
            </a:pPr>
            <a:r>
              <a:rPr lang="en-GB" sz="4400" b="1" dirty="0" smtClean="0">
                <a:solidFill>
                  <a:schemeClr val="accent6"/>
                </a:solidFill>
                <a:latin typeface="+mn-lt"/>
              </a:rPr>
              <a:t>Conclusions</a:t>
            </a:r>
            <a:endParaRPr lang="en-GB" sz="3600" b="1" dirty="0">
              <a:solidFill>
                <a:schemeClr val="accent6"/>
              </a:solidFill>
              <a:latin typeface="+mn-lt"/>
            </a:endParaRPr>
          </a:p>
        </p:txBody>
      </p:sp>
      <p:pic>
        <p:nvPicPr>
          <p:cNvPr id="16" name="Imagen 15"/>
          <p:cNvPicPr>
            <a:picLocks noChangeAspect="1"/>
          </p:cNvPicPr>
          <p:nvPr/>
        </p:nvPicPr>
        <p:blipFill>
          <a:blip r:embed="rId2"/>
          <a:stretch>
            <a:fillRect/>
          </a:stretch>
        </p:blipFill>
        <p:spPr>
          <a:xfrm>
            <a:off x="1328589" y="555121"/>
            <a:ext cx="6048671" cy="2903362"/>
          </a:xfrm>
          <a:prstGeom prst="rect">
            <a:avLst/>
          </a:prstGeom>
        </p:spPr>
      </p:pic>
      <p:pic>
        <p:nvPicPr>
          <p:cNvPr id="4" name="Imagen 3"/>
          <p:cNvPicPr>
            <a:picLocks noChangeAspect="1"/>
          </p:cNvPicPr>
          <p:nvPr/>
        </p:nvPicPr>
        <p:blipFill>
          <a:blip r:embed="rId3"/>
          <a:stretch>
            <a:fillRect/>
          </a:stretch>
        </p:blipFill>
        <p:spPr>
          <a:xfrm>
            <a:off x="6552828" y="12766448"/>
            <a:ext cx="15839330" cy="2152021"/>
          </a:xfrm>
          <a:prstGeom prst="rect">
            <a:avLst/>
          </a:prstGeom>
        </p:spPr>
      </p:pic>
      <p:sp>
        <p:nvSpPr>
          <p:cNvPr id="5" name="CuadroTexto 4"/>
          <p:cNvSpPr txBox="1"/>
          <p:nvPr/>
        </p:nvSpPr>
        <p:spPr>
          <a:xfrm>
            <a:off x="7181667" y="14994670"/>
            <a:ext cx="1220206" cy="523220"/>
          </a:xfrm>
          <a:prstGeom prst="rect">
            <a:avLst/>
          </a:prstGeom>
          <a:noFill/>
        </p:spPr>
        <p:txBody>
          <a:bodyPr wrap="none" rtlCol="0">
            <a:spAutoFit/>
          </a:bodyPr>
          <a:lstStyle/>
          <a:p>
            <a:r>
              <a:rPr lang="es-ES_tradnl" sz="2800" dirty="0" err="1"/>
              <a:t>B</a:t>
            </a:r>
            <a:r>
              <a:rPr lang="es-ES_tradnl" sz="2800" dirty="0" err="1" smtClean="0"/>
              <a:t>ronze</a:t>
            </a:r>
            <a:endParaRPr lang="es-ES_tradnl" dirty="0"/>
          </a:p>
        </p:txBody>
      </p:sp>
      <p:sp>
        <p:nvSpPr>
          <p:cNvPr id="23" name="CuadroTexto 22"/>
          <p:cNvSpPr txBox="1"/>
          <p:nvPr/>
        </p:nvSpPr>
        <p:spPr>
          <a:xfrm>
            <a:off x="9427736" y="15013659"/>
            <a:ext cx="1042273" cy="523220"/>
          </a:xfrm>
          <a:prstGeom prst="rect">
            <a:avLst/>
          </a:prstGeom>
          <a:noFill/>
        </p:spPr>
        <p:txBody>
          <a:bodyPr wrap="none" rtlCol="0">
            <a:spAutoFit/>
          </a:bodyPr>
          <a:lstStyle/>
          <a:p>
            <a:r>
              <a:rPr lang="es-ES_tradnl" sz="2800" dirty="0" err="1"/>
              <a:t>S</a:t>
            </a:r>
            <a:r>
              <a:rPr lang="es-ES_tradnl" sz="2800" dirty="0" err="1" smtClean="0"/>
              <a:t>ilver</a:t>
            </a:r>
            <a:endParaRPr lang="es-ES_tradnl" sz="2800" dirty="0"/>
          </a:p>
        </p:txBody>
      </p:sp>
      <p:sp>
        <p:nvSpPr>
          <p:cNvPr id="25" name="CuadroTexto 24"/>
          <p:cNvSpPr txBox="1"/>
          <p:nvPr/>
        </p:nvSpPr>
        <p:spPr>
          <a:xfrm>
            <a:off x="11621113" y="14994670"/>
            <a:ext cx="902811" cy="523220"/>
          </a:xfrm>
          <a:prstGeom prst="rect">
            <a:avLst/>
          </a:prstGeom>
          <a:noFill/>
        </p:spPr>
        <p:txBody>
          <a:bodyPr wrap="none" rtlCol="0">
            <a:spAutoFit/>
          </a:bodyPr>
          <a:lstStyle/>
          <a:p>
            <a:r>
              <a:rPr lang="es-ES_tradnl" sz="2800" dirty="0"/>
              <a:t>G</a:t>
            </a:r>
            <a:r>
              <a:rPr lang="es-ES_tradnl" sz="2800" dirty="0" smtClean="0"/>
              <a:t>old</a:t>
            </a:r>
            <a:endParaRPr lang="es-ES_tradnl" sz="2000" dirty="0"/>
          </a:p>
        </p:txBody>
      </p:sp>
      <p:sp>
        <p:nvSpPr>
          <p:cNvPr id="27" name="CuadroTexto 26"/>
          <p:cNvSpPr txBox="1"/>
          <p:nvPr/>
        </p:nvSpPr>
        <p:spPr>
          <a:xfrm>
            <a:off x="13453228" y="14994670"/>
            <a:ext cx="1479892" cy="523220"/>
          </a:xfrm>
          <a:prstGeom prst="rect">
            <a:avLst/>
          </a:prstGeom>
          <a:noFill/>
        </p:spPr>
        <p:txBody>
          <a:bodyPr wrap="none" rtlCol="0">
            <a:spAutoFit/>
          </a:bodyPr>
          <a:lstStyle/>
          <a:p>
            <a:r>
              <a:rPr lang="es-ES_tradnl" sz="2800" dirty="0" err="1"/>
              <a:t>P</a:t>
            </a:r>
            <a:r>
              <a:rPr lang="es-ES_tradnl" sz="2800" dirty="0" err="1" smtClean="0"/>
              <a:t>latinum</a:t>
            </a:r>
            <a:endParaRPr lang="es-ES_tradnl" sz="2800" dirty="0"/>
          </a:p>
        </p:txBody>
      </p:sp>
      <p:sp>
        <p:nvSpPr>
          <p:cNvPr id="28" name="CuadroTexto 27"/>
          <p:cNvSpPr txBox="1"/>
          <p:nvPr/>
        </p:nvSpPr>
        <p:spPr>
          <a:xfrm>
            <a:off x="15776696" y="14994670"/>
            <a:ext cx="1519968" cy="523220"/>
          </a:xfrm>
          <a:prstGeom prst="rect">
            <a:avLst/>
          </a:prstGeom>
          <a:noFill/>
        </p:spPr>
        <p:txBody>
          <a:bodyPr wrap="none" rtlCol="0">
            <a:spAutoFit/>
          </a:bodyPr>
          <a:lstStyle/>
          <a:p>
            <a:r>
              <a:rPr lang="es-ES_tradnl" sz="2800" dirty="0" err="1"/>
              <a:t>D</a:t>
            </a:r>
            <a:r>
              <a:rPr lang="es-ES_tradnl" sz="2800" dirty="0" err="1" smtClean="0"/>
              <a:t>iamond</a:t>
            </a:r>
            <a:endParaRPr lang="es-ES_tradnl" sz="2800" dirty="0"/>
          </a:p>
        </p:txBody>
      </p:sp>
      <p:sp>
        <p:nvSpPr>
          <p:cNvPr id="29" name="CuadroTexto 28"/>
          <p:cNvSpPr txBox="1"/>
          <p:nvPr/>
        </p:nvSpPr>
        <p:spPr>
          <a:xfrm>
            <a:off x="18140240" y="14994670"/>
            <a:ext cx="1180131" cy="523220"/>
          </a:xfrm>
          <a:prstGeom prst="rect">
            <a:avLst/>
          </a:prstGeom>
          <a:noFill/>
        </p:spPr>
        <p:txBody>
          <a:bodyPr wrap="none" rtlCol="0">
            <a:spAutoFit/>
          </a:bodyPr>
          <a:lstStyle/>
          <a:p>
            <a:r>
              <a:rPr lang="es-ES_tradnl" sz="2800" dirty="0"/>
              <a:t>M</a:t>
            </a:r>
            <a:r>
              <a:rPr lang="es-ES_tradnl" sz="2800" dirty="0" smtClean="0"/>
              <a:t>aster</a:t>
            </a:r>
            <a:endParaRPr lang="es-ES_tradnl" sz="2800" dirty="0"/>
          </a:p>
        </p:txBody>
      </p:sp>
      <p:sp>
        <p:nvSpPr>
          <p:cNvPr id="31" name="CuadroTexto 30"/>
          <p:cNvSpPr txBox="1"/>
          <p:nvPr/>
        </p:nvSpPr>
        <p:spPr>
          <a:xfrm>
            <a:off x="19943886" y="14994670"/>
            <a:ext cx="1757212" cy="523220"/>
          </a:xfrm>
          <a:prstGeom prst="rect">
            <a:avLst/>
          </a:prstGeom>
          <a:noFill/>
        </p:spPr>
        <p:txBody>
          <a:bodyPr wrap="none" rtlCol="0">
            <a:spAutoFit/>
          </a:bodyPr>
          <a:lstStyle/>
          <a:p>
            <a:r>
              <a:rPr lang="es-ES_tradnl" sz="2800" dirty="0" err="1"/>
              <a:t>C</a:t>
            </a:r>
            <a:r>
              <a:rPr lang="es-ES_tradnl" sz="2800" dirty="0" err="1" smtClean="0"/>
              <a:t>hallenger</a:t>
            </a:r>
            <a:endParaRPr lang="es-ES_tradnl" sz="2800" dirty="0"/>
          </a:p>
        </p:txBody>
      </p:sp>
      <p:pic>
        <p:nvPicPr>
          <p:cNvPr id="6" name="Imagen 5"/>
          <p:cNvPicPr>
            <a:picLocks noChangeAspect="1"/>
          </p:cNvPicPr>
          <p:nvPr/>
        </p:nvPicPr>
        <p:blipFill>
          <a:blip r:embed="rId4"/>
          <a:stretch>
            <a:fillRect/>
          </a:stretch>
        </p:blipFill>
        <p:spPr>
          <a:xfrm>
            <a:off x="24612351" y="588368"/>
            <a:ext cx="4206431" cy="287011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FC style">
      <a:majorFont>
        <a:latin typeface="Corisande"/>
        <a:ea typeface=""/>
        <a:cs typeface=""/>
      </a:majorFont>
      <a:minorFont>
        <a:latin typeface="Corisand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8"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BFEB35FB51C0F42A9A471BD9DD2DD1B" ma:contentTypeVersion="4" ma:contentTypeDescription="Create a new document." ma:contentTypeScope="" ma:versionID="b649a85a2e43e41705a83bb62952bce5">
  <xsd:schema xmlns:xsd="http://www.w3.org/2001/XMLSchema" xmlns:xs="http://www.w3.org/2001/XMLSchema" xmlns:p="http://schemas.microsoft.com/office/2006/metadata/properties" xmlns:ns1="http://schemas.microsoft.com/sharepoint/v3" targetNamespace="http://schemas.microsoft.com/office/2006/metadata/properties" ma:root="true" ma:fieldsID="e66758ad48435124b95dc0df0729e689"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LongProperties xmlns="http://schemas.microsoft.com/office/2006/metadata/longProperties"/>
</file>

<file path=customXml/item4.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4D3295CA-B139-4B85-B110-8C827C6B0C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B870582-39B3-4EE1-B4C9-D3C3087CF0F0}">
  <ds:schemaRefs>
    <ds:schemaRef ds:uri="http://schemas.microsoft.com/sharepoint/v3/contenttype/forms"/>
  </ds:schemaRefs>
</ds:datastoreItem>
</file>

<file path=customXml/itemProps3.xml><?xml version="1.0" encoding="utf-8"?>
<ds:datastoreItem xmlns:ds="http://schemas.openxmlformats.org/officeDocument/2006/customXml" ds:itemID="{5593874F-BA98-4A0D-88E6-76DECBDFE515}">
  <ds:schemaRefs>
    <ds:schemaRef ds:uri="http://schemas.microsoft.com/office/2006/metadata/longProperties"/>
  </ds:schemaRefs>
</ds:datastoreItem>
</file>

<file path=customXml/itemProps4.xml><?xml version="1.0" encoding="utf-8"?>
<ds:datastoreItem xmlns:ds="http://schemas.openxmlformats.org/officeDocument/2006/customXml" ds:itemID="{DC2EC29E-A882-44FB-AFD1-7DA09578EF59}">
  <ds:schemaRefs>
    <ds:schemaRef ds:uri="http://www.w3.org/XML/1998/namespace"/>
    <ds:schemaRef ds:uri="http://schemas.microsoft.com/office/2006/metadata/properties"/>
    <ds:schemaRef ds:uri="http://schemas.microsoft.com/office/2006/documentManagement/types"/>
    <ds:schemaRef ds:uri="http://schemas.openxmlformats.org/package/2006/metadata/core-properties"/>
    <ds:schemaRef ds:uri="http://purl.org/dc/terms/"/>
    <ds:schemaRef ds:uri="http://purl.org/dc/elements/1.1/"/>
    <ds:schemaRef ds:uri="http://schemas.microsoft.com/office/infopath/2007/PartnerControls"/>
    <ds:schemaRef ds:uri="http://schemas.microsoft.com/sharepoint/v3"/>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801</TotalTime>
  <Words>55</Words>
  <Application>Microsoft Macintosh PowerPoint</Application>
  <PresentationFormat>Personalizado</PresentationFormat>
  <Paragraphs>58</Paragraphs>
  <Slides>1</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vt:i4>
      </vt:variant>
    </vt:vector>
  </HeadingPairs>
  <TitlesOfParts>
    <vt:vector size="6" baseType="lpstr">
      <vt:lpstr>Corisande</vt:lpstr>
      <vt:lpstr>Corisande Light</vt:lpstr>
      <vt:lpstr>Times</vt:lpstr>
      <vt:lpstr>Arial</vt:lpstr>
      <vt:lpstr>Blank Presentation</vt:lpstr>
      <vt:lpstr>Presentación de PowerPoint</vt:lpstr>
    </vt:vector>
  </TitlesOfParts>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 conference - A0 portrait (ppt)</dc:title>
  <dc:creator>Studio Mac</dc:creator>
  <cp:lastModifiedBy>Usuario de Microsoft Office</cp:lastModifiedBy>
  <cp:revision>71</cp:revision>
  <cp:lastPrinted>2013-10-10T17:56:58Z</cp:lastPrinted>
  <dcterms:created xsi:type="dcterms:W3CDTF">2007-04-05T18:09:36Z</dcterms:created>
  <dcterms:modified xsi:type="dcterms:W3CDTF">2017-01-29T22:18:24Z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
    <vt:lpwstr>Document</vt:lpwstr>
  </property>
  <property fmtid="{D5CDD505-2E9C-101B-9397-08002B2CF9AE}" pid="3" name="display_urn:schemas-microsoft-com:office:office#Editor">
    <vt:lpwstr>Summers, Karen (STFC,RAL,OBR)</vt:lpwstr>
  </property>
  <property fmtid="{D5CDD505-2E9C-101B-9397-08002B2CF9AE}" pid="4" name="xd_Signature">
    <vt:lpwstr/>
  </property>
  <property fmtid="{D5CDD505-2E9C-101B-9397-08002B2CF9AE}" pid="5" name="display_urn:schemas-microsoft-com:office:office#Author">
    <vt:lpwstr>Summers, Karen (STFC,RAL,OBR)</vt:lpwstr>
  </property>
  <property fmtid="{D5CDD505-2E9C-101B-9397-08002B2CF9AE}" pid="6" name="TemplateUrl">
    <vt:lpwstr/>
  </property>
  <property fmtid="{D5CDD505-2E9C-101B-9397-08002B2CF9AE}" pid="7" name="xd_ProgID">
    <vt:lpwstr/>
  </property>
  <property fmtid="{D5CDD505-2E9C-101B-9397-08002B2CF9AE}" pid="8" name="ContentTypeId">
    <vt:lpwstr>0x010100F731947B08D5984288BC8B16A979FF50</vt:lpwstr>
  </property>
  <property fmtid="{D5CDD505-2E9C-101B-9397-08002B2CF9AE}" pid="9" name="_SourceUrl">
    <vt:lpwstr/>
  </property>
  <property fmtid="{D5CDD505-2E9C-101B-9397-08002B2CF9AE}" pid="10" name="_SharedFileIndex">
    <vt:lpwstr/>
  </property>
</Properties>
</file>